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333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29-12-2022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88560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29-12-2022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37763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29-12-2022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969162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29-12-2022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881632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29-12-2022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232172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29-12-2022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833562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29-12-2022</a:t>
            </a:fld>
            <a:endParaRPr lang="en-IN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74443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29-12-2022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878508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29-12-2022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565509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29-12-2022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09485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29-12-2022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31793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29-12-2022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37581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29-12-2022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24587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29-12-2022</a:t>
            </a:fld>
            <a:endParaRPr lang="en-IN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63255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29-12-2022</a:t>
            </a:fld>
            <a:endParaRPr lang="en-IN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46872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29-12-2022</a:t>
            </a:fld>
            <a:endParaRPr lang="en-IN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70934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B793B-419F-48B7-BD50-FE8BF1F81E6C}" type="datetimeFigureOut">
              <a:rPr lang="en-IN" smtClean="0"/>
              <a:pPr/>
              <a:t>29-12-2022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45692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B6B793B-419F-48B7-BD50-FE8BF1F81E6C}" type="datetimeFigureOut">
              <a:rPr lang="en-IN" smtClean="0"/>
              <a:pPr/>
              <a:t>29-12-2022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0523-D744-4526-BB46-755104ECB27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586987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535</TotalTime>
  <Words>0</Words>
  <Application>Microsoft Office PowerPoint</Application>
  <PresentationFormat>Custom</PresentationFormat>
  <Paragraphs>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30</cp:revision>
  <dcterms:created xsi:type="dcterms:W3CDTF">2021-04-21T07:43:43Z</dcterms:created>
  <dcterms:modified xsi:type="dcterms:W3CDTF">2022-12-29T15:13:04Z</dcterms:modified>
</cp:coreProperties>
</file>